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2" r:id="rId7"/>
    <p:sldId id="281" r:id="rId8"/>
    <p:sldId id="283" r:id="rId9"/>
    <p:sldId id="284" r:id="rId10"/>
    <p:sldId id="285" r:id="rId11"/>
    <p:sldId id="286" r:id="rId12"/>
    <p:sldId id="311" r:id="rId13"/>
    <p:sldId id="287" r:id="rId14"/>
    <p:sldId id="288" r:id="rId15"/>
    <p:sldId id="290" r:id="rId16"/>
    <p:sldId id="297" r:id="rId17"/>
    <p:sldId id="295" r:id="rId18"/>
    <p:sldId id="291" r:id="rId19"/>
    <p:sldId id="298" r:id="rId20"/>
    <p:sldId id="292" r:id="rId21"/>
    <p:sldId id="302" r:id="rId22"/>
    <p:sldId id="305" r:id="rId23"/>
    <p:sldId id="303" r:id="rId24"/>
    <p:sldId id="299" r:id="rId25"/>
    <p:sldId id="306" r:id="rId26"/>
    <p:sldId id="326" r:id="rId27"/>
    <p:sldId id="307" r:id="rId28"/>
    <p:sldId id="312" r:id="rId29"/>
    <p:sldId id="308" r:id="rId30"/>
    <p:sldId id="309" r:id="rId31"/>
    <p:sldId id="310" r:id="rId32"/>
    <p:sldId id="313" r:id="rId33"/>
    <p:sldId id="314" r:id="rId34"/>
    <p:sldId id="315" r:id="rId35"/>
    <p:sldId id="316" r:id="rId36"/>
    <p:sldId id="318" r:id="rId37"/>
    <p:sldId id="317" r:id="rId38"/>
    <p:sldId id="294" r:id="rId39"/>
    <p:sldId id="323" r:id="rId40"/>
    <p:sldId id="322" r:id="rId41"/>
    <p:sldId id="324" r:id="rId42"/>
    <p:sldId id="319" r:id="rId43"/>
    <p:sldId id="321" r:id="rId44"/>
    <p:sldId id="325" r:id="rId45"/>
    <p:sldId id="304" r:id="rId4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E46CA-44B5-864D-0F41-EC1E9DCCC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7D9C89B-946F-1083-A7BD-2F6187596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45EB00-7D28-11F5-339A-2F2C7BC2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FA144F-6E32-CAA2-4302-26902E92D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77D3ED-7C8A-3965-2B7E-E1E5AB75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010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C889C3-3B20-A12A-EA89-39477615A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D08093-62FB-2620-F6E7-2E80959D2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C3F0FD-F03E-E818-AC0C-0CF1073C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EC8A54-8A58-7E55-8C2D-C59BB8DE2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5B2D75-1DD3-BFBC-8D35-D1669750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529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A50BD-45A0-56B6-8336-68487CC7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8A5FE1-E367-A7C7-4B7D-90EB0AB08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6ED4B8-4979-CC23-3749-86562F049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7F5732-5F22-E35D-0C3C-FDDD63D4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88EFA9-D278-066E-EBBF-0E632A60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49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59C2B-E68E-8B9C-48DE-10BAA2BFD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274D7A-6E79-E021-687C-809E49A2D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1A092D-2614-0E73-DB56-5B0C35801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27808D-E06F-9F4A-EBD7-7C85F80F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9FE492D-D35C-3715-0B16-C4916A70E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81C25F4-B98F-E859-EFD8-1C3CA3EB3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819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7D2A5-6233-8178-9F7E-96709E3CD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2C98FF6-FF08-3918-8241-F1871B0C2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94401E9-CD50-20B0-A20C-991F45BA6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5BA1BA5-6DA4-DAB2-A661-33859A50B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7DC2BB1-0C21-ABBC-C8A9-8D0D3B72C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9534E2B-C131-242F-AED7-46515A4C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BE21C36-C2FB-A07A-6597-716C3258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FA344DE-BD6F-0AEE-12D2-3F514893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967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644BB-E2A1-887A-787C-2490E652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6A897AC-8F72-1F7B-9EE3-ED0461F5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D5BF097-954D-F94A-5442-29A2203F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B6D70A-1AA6-5C3C-1980-20023EBA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691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CC5EB77-BBA7-FE48-3580-E8C72DF3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35CD632-AAE1-7B86-8939-DB7F3BA2B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C183C2B-F8F4-1509-C0E6-891C71F0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9524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9C4B0D-12E1-CDE4-26E3-619D89359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90BB9E-8847-A218-3A4C-669D96227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0734FD7-569B-7ECE-6E95-40C9F6606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26E32C9-DAFF-872B-CD1C-73244A88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6C66A4-3C53-DCE4-AB94-BE9AA0B3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3536E62-689F-59A6-C1D0-05DD0066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894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CDC3C-6114-3020-6E60-8F8C10E3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C032C16-0D63-A856-6F1F-FAD9116EA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AABFBA-871F-4C5A-8A3A-4832656BE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3E1478A-6DE1-2EBC-7495-5714CFC2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E93002A-103E-A65D-83AC-37972AB2F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7AD6165-C618-1C82-C074-6ADD82FC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9183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696367-E4CF-ACCC-DFAC-8A248A209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0BF8EF4-7F47-08F8-8AA1-F9C91D65D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A50D0E-4AE6-64D1-51B8-006B0E45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16F043-6CAD-4394-D845-F27597CBF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3D0A87-FB03-FB9C-794A-0A06A45DE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343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11CA0F-44D3-D595-F175-C9003F266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2BC481E-E64A-CDC6-B2F0-D9F0F5F51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5AD7DCB-3380-5D1A-3DAC-F0B5BC297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EF564B-3BCB-792E-699E-B46FA15B4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2EBEC8-FB66-AC72-DD52-9C384639D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16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BA46F08-FF0B-0144-5F21-74E6FDDC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4824893-CB9B-01EC-6B0D-42E125416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DFE597-82FC-12DC-04F4-D50CFA4C4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E3EB8-E14C-4C5C-94A8-D230086CE787}" type="datetimeFigureOut">
              <a:rPr lang="nl-NL" smtClean="0"/>
              <a:t>15-9-2022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C5A86D-B443-03E9-C45C-61180D86C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E50CA72-52FD-102E-17E1-942E51536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A2475-517D-4BA4-9A6B-B4024D7A0C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49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215045" y="5992837"/>
            <a:ext cx="8045373" cy="728638"/>
          </a:xfrm>
        </p:spPr>
        <p:txBody>
          <a:bodyPr>
            <a:normAutofit/>
          </a:bodyPr>
          <a:lstStyle/>
          <a:p>
            <a:r>
              <a:rPr lang="nl-NL" dirty="0"/>
              <a:t>De volgende Mp3 doen is op 11 november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5" y="2160586"/>
            <a:ext cx="2003375" cy="128693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9" y="5166472"/>
            <a:ext cx="1773537" cy="1126752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9" y="369576"/>
            <a:ext cx="1929581" cy="124407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4DAE13E-E731-1EF0-6F0E-971024D2BAC7}"/>
              </a:ext>
            </a:extLst>
          </p:cNvPr>
          <p:cNvSpPr txBox="1"/>
          <p:nvPr/>
        </p:nvSpPr>
        <p:spPr>
          <a:xfrm>
            <a:off x="376819" y="3760519"/>
            <a:ext cx="2045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7200" dirty="0">
                <a:solidFill>
                  <a:schemeClr val="bg1"/>
                </a:solidFill>
                <a:latin typeface="Comic Sans MS" panose="030F0702030302020204" pitchFamily="66" charset="0"/>
                <a:ea typeface="Cascadia Code ExtraLight" panose="020B0609020000020004" pitchFamily="49" charset="0"/>
                <a:cs typeface="Cascadia Code ExtraLight" panose="020B0609020000020004" pitchFamily="49" charset="0"/>
              </a:rPr>
              <a:t>MP3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16EAD9-088C-9955-2495-EAAB90FBE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817" y="-12854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0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676F53-B517-51AC-534B-AF4C1F79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331694"/>
            <a:ext cx="4769224" cy="357691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FF44B66-41CD-D030-070F-A2D510353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916" y="405653"/>
            <a:ext cx="4572000" cy="3429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1F59985-BB22-5417-44D3-C2B681F95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70" y="3209365"/>
            <a:ext cx="4572000" cy="342900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CCF5DE7-1889-C044-19DA-9DF9AF594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192" y="4327712"/>
            <a:ext cx="1593476" cy="212463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A5FC151-8E5C-1047-0099-B7DB0F484F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085" y="4327712"/>
            <a:ext cx="1481147" cy="197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4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D54419D-56EB-5E79-3D92-979082EC2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41" y="277906"/>
            <a:ext cx="7073153" cy="471543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E4DE13A-8712-72C2-43E0-013FCB546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37540"/>
            <a:ext cx="5044888" cy="336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40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06BAC77-622A-8079-DA4B-2C483D678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43484" y="798982"/>
            <a:ext cx="4885765" cy="366432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F40762D-2287-B6B7-0DC3-F9A1BA062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26" y="797860"/>
            <a:ext cx="6633882" cy="497541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69B7EE7-A8C4-64DF-279A-2B28F0574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77" y="3399863"/>
            <a:ext cx="3532097" cy="264907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D087A322-037E-6AA8-D081-8372C0972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169" y="4382624"/>
            <a:ext cx="3123078" cy="208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5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07556E7-2559-ECD0-1A63-6C35D3DA8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13" y="625662"/>
            <a:ext cx="6242235" cy="416149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CEF3EF8-8FC9-F315-823F-6520083F7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53" y="282388"/>
            <a:ext cx="4719918" cy="314661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33813F7-F534-A5F0-975E-866766AF9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1" y="3047999"/>
            <a:ext cx="4894730" cy="326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1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F33E92A-1D3B-E3C7-837F-FDCAE3E3B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21" y="0"/>
            <a:ext cx="5143500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72FC2F1-D677-9EAC-BC95-B5A51B955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81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5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ECE111-FAC7-C776-BA1C-699BF13CD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532" y="889748"/>
            <a:ext cx="3711388" cy="278354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136E1FA-C134-E3E7-F829-73D6C0724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12377"/>
            <a:ext cx="4966447" cy="372483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0DDE486-A174-3B43-AE82-C8F928E95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8" y="4303059"/>
            <a:ext cx="1694330" cy="225910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CC99D64-EFE9-19C0-62EF-D06427D773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426" y="3505200"/>
            <a:ext cx="2292724" cy="305696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8CE197F-25D8-7F9C-70AD-1E07C0277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0813" y="967068"/>
            <a:ext cx="3935506" cy="295163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57854D3-6565-43BD-BB9E-5C2FCC7E00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69" y="4388970"/>
            <a:ext cx="3084980" cy="205665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60332A2-EF5E-9301-8060-70F8B94E2D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07" y="4580965"/>
            <a:ext cx="2971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4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273FFED-D964-C011-4272-A81FEA6A9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72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C04A3A3-525F-9519-C043-1818C118D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54" y="0"/>
            <a:ext cx="4032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6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458C266-7835-1483-48CF-A28B4BBD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6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345339E-0E2E-5FC2-7EB7-6F2D7CA8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759" y="0"/>
            <a:ext cx="3966482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6BD9253-0CA7-1341-FC0F-869215E2E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22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FF5A368-2FBE-CEE1-3B2B-3CA2DB31C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7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8C215FA-8E76-D361-7FE4-895A11D32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6097A28-2405-ABEB-E2CD-5EFC3E7ED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34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C733952-A4E7-354A-EEED-CA51FD38C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44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3A3D5C-E3C2-3825-255F-9D00CC8F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9530" y="841189"/>
            <a:ext cx="6837082" cy="512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47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8287C9A-F822-6ED2-E8E4-E1FB6C942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94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B11C8D-5A35-E7C1-C93E-2A76C05EE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7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CAA2DF4-A931-F5D0-0B2B-7CBCC08CB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61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60EF3DD-1DDD-F553-2E2A-CCA47AD5B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10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02C8431-7647-252B-A585-19255DED6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41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31FBCFE-CDF0-D0BF-3994-1CD72705D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35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D42420C-6F8B-FEB4-85E4-9A9BB3062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60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916FDB-5B6C-2943-3473-62D64A20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83" y="0"/>
            <a:ext cx="9442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68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2EF19C-24DE-571B-0177-9A48597C9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32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A688CF4-B7F5-BF74-70A2-E52D27F21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771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9F8C22B-8257-3EFF-B74A-DFEE1ED64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08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3E7F2F-C7A8-C1A4-9AC6-A5AB1EAA1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60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CFBBC44-D142-A602-0EC2-6C1FA2E83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89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FCF1B0C-902F-D0E5-057E-B65F3668B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83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7488213-954D-66B7-FD57-9B0A172F3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29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27490E4-3249-08C4-988E-DDAC3305C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25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98E2E0-F4F0-0B6C-22DE-47113175E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37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1B340A1-3B6C-05E5-2654-865E1AB4B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42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DD8711F-F679-E653-6933-35C0C9E7C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18" y="0"/>
            <a:ext cx="51863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14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2A8445A-2E58-DE83-C834-63B3EF6CB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07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9C7441F-23E6-CFAC-14F9-BF3531DFA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86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53E1834-1A32-FE46-C817-50A84248D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954" y="0"/>
            <a:ext cx="3084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95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B56777D-813B-037C-2535-28935CAA0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942" y="0"/>
            <a:ext cx="9012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24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4031DED-29C6-AF84-FC37-E04C23ABD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45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EFD3267-CD6C-4FEE-2F72-22439A459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610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C0AA3274-DB46-69EC-9186-ED864325A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842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4422530-1351-B4FE-FD1B-3BC775220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673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DA76972-CC1E-942C-93E3-4C1288EA3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94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DD7E4FA-70FC-1A70-3748-77A320036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221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Citeerbaar</Template>
  <TotalTime>592</TotalTime>
  <Words>9</Words>
  <Application>Microsoft Office PowerPoint</Application>
  <PresentationFormat>Breedbeeld</PresentationFormat>
  <Paragraphs>2</Paragraphs>
  <Slides>45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Comic Sans MS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Melanie van de Peut</dc:creator>
  <cp:lastModifiedBy>Melanie van de Peut</cp:lastModifiedBy>
  <cp:revision>7</cp:revision>
  <dcterms:created xsi:type="dcterms:W3CDTF">2022-06-29T09:35:11Z</dcterms:created>
  <dcterms:modified xsi:type="dcterms:W3CDTF">2022-09-15T11:33:36Z</dcterms:modified>
</cp:coreProperties>
</file>